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479" r:id="rId2"/>
    <p:sldId id="481" r:id="rId3"/>
    <p:sldId id="484" r:id="rId4"/>
    <p:sldId id="480" r:id="rId5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amlet 21" id="{CB711A2B-12BA-4DC5-BEF5-17C64A05124E}">
          <p14:sldIdLst>
            <p14:sldId id="479"/>
            <p14:sldId id="481"/>
            <p14:sldId id="484"/>
            <p14:sldId id="480"/>
          </p14:sldIdLst>
        </p14:section>
        <p14:section name="Default Section" id="{976A48CC-E0AC-BE4A-952A-83DA184B5BA5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71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456" y="18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750" y="1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/>
          <a:lstStyle>
            <a:lvl1pPr algn="r">
              <a:defRPr sz="1200"/>
            </a:lvl1pPr>
          </a:lstStyle>
          <a:p>
            <a:fld id="{1E980196-448A-481A-8A1B-A58FF56D8844}" type="datetimeFigureOut">
              <a:rPr lang="en-US" smtClean="0"/>
              <a:t>6/11/23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71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194" tIns="44097" rIns="88194" bIns="44097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27" y="4777782"/>
            <a:ext cx="5438140" cy="3907834"/>
          </a:xfrm>
          <a:prstGeom prst="rect">
            <a:avLst/>
          </a:prstGeom>
        </p:spPr>
        <p:txBody>
          <a:bodyPr vert="horz" lIns="88194" tIns="44097" rIns="88194" bIns="44097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9305"/>
            <a:ext cx="2945406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750" y="9429305"/>
            <a:ext cx="2945405" cy="497333"/>
          </a:xfrm>
          <a:prstGeom prst="rect">
            <a:avLst/>
          </a:prstGeom>
        </p:spPr>
        <p:txBody>
          <a:bodyPr vert="horz" lIns="88194" tIns="44097" rIns="88194" bIns="44097" rtlCol="0" anchor="b"/>
          <a:lstStyle>
            <a:lvl1pPr algn="r">
              <a:defRPr sz="1200"/>
            </a:lvl1pPr>
          </a:lstStyle>
          <a:p>
            <a:fld id="{B552DB39-1987-4DDB-8E06-96607888F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3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6/11/23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8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6/11/23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8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6/11/23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7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6/11/23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8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6/11/23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3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6/11/23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1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6/11/23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6/11/23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27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6/11/23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6/11/23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3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CEDD3-0525-4453-AC94-ABA547278219}" type="datetimeFigureOut">
              <a:rPr lang="en-US" smtClean="0"/>
              <a:t>6/11/23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67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CEDD3-0525-4453-AC94-ABA547278219}" type="datetimeFigureOut">
              <a:rPr lang="en-US" smtClean="0"/>
              <a:t>6/11/23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83C20-71CB-4325-A0DB-27D93BA02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572" y="480060"/>
            <a:ext cx="9130855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339B427-B3AB-29A3-7108-04003BB31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700" y="828032"/>
            <a:ext cx="4161072" cy="5386501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39965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fik 2">
            <a:extLst>
              <a:ext uri="{FF2B5EF4-FFF2-40B4-BE49-F238E27FC236}">
                <a16:creationId xmlns:a16="http://schemas.microsoft.com/office/drawing/2014/main" id="{BD05A864-234A-D404-6B6B-8C8774A93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874" y="643467"/>
            <a:ext cx="410866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190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erson and person dancing&#10;&#10;Description automatically generated with low confidence">
            <a:extLst>
              <a:ext uri="{FF2B5EF4-FFF2-40B4-BE49-F238E27FC236}">
                <a16:creationId xmlns:a16="http://schemas.microsoft.com/office/drawing/2014/main" id="{B98D6755-6F03-351B-100B-1F61D57A7B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44" r="2" b="2"/>
          <a:stretch/>
        </p:blipFill>
        <p:spPr>
          <a:xfrm>
            <a:off x="3650916" y="243"/>
            <a:ext cx="625508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4" name="Picture 3" descr="A person and person dancing on a stage&#10;&#10;Description automatically generated">
            <a:extLst>
              <a:ext uri="{FF2B5EF4-FFF2-40B4-BE49-F238E27FC236}">
                <a16:creationId xmlns:a16="http://schemas.microsoft.com/office/drawing/2014/main" id="{A1FC792A-0650-ABA4-EFA7-1D43ED8411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37" b="-3"/>
          <a:stretch/>
        </p:blipFill>
        <p:spPr>
          <a:xfrm>
            <a:off x="20" y="10"/>
            <a:ext cx="4761065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1" name="Picture 10" descr="A person and person dancing&#10;&#10;Description automatically generated with medium confidence">
            <a:extLst>
              <a:ext uri="{FF2B5EF4-FFF2-40B4-BE49-F238E27FC236}">
                <a16:creationId xmlns:a16="http://schemas.microsoft.com/office/drawing/2014/main" id="{EC3E7D18-DE5C-2F9F-71A2-62CEE5FBA3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73" r="-2" b="10162"/>
          <a:stretch/>
        </p:blipFill>
        <p:spPr>
          <a:xfrm>
            <a:off x="5159447" y="3511295"/>
            <a:ext cx="4746553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8" name="Picture 7" descr="A picture containing indoor, counter&#10;&#10;Description automatically generated">
            <a:extLst>
              <a:ext uri="{FF2B5EF4-FFF2-40B4-BE49-F238E27FC236}">
                <a16:creationId xmlns:a16="http://schemas.microsoft.com/office/drawing/2014/main" id="{DA0ABBEC-153D-4EB2-BBF4-0D979AFE3BB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03" r="2" b="2"/>
          <a:stretch/>
        </p:blipFill>
        <p:spPr>
          <a:xfrm>
            <a:off x="20" y="3511295"/>
            <a:ext cx="6255063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0" y="0"/>
                </a:moveTo>
                <a:lnTo>
                  <a:pt x="7698564" y="0"/>
                </a:lnTo>
                <a:lnTo>
                  <a:pt x="6148601" y="3346705"/>
                </a:lnTo>
                <a:lnTo>
                  <a:pt x="6143024" y="3346705"/>
                </a:lnTo>
                <a:lnTo>
                  <a:pt x="5076796" y="3346705"/>
                </a:lnTo>
                <a:lnTo>
                  <a:pt x="1246924" y="3346705"/>
                </a:lnTo>
                <a:lnTo>
                  <a:pt x="1246924" y="3346226"/>
                </a:lnTo>
                <a:lnTo>
                  <a:pt x="0" y="334622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44560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building, light, dark, night&#10;&#10;Description automatically generated">
            <a:extLst>
              <a:ext uri="{FF2B5EF4-FFF2-40B4-BE49-F238E27FC236}">
                <a16:creationId xmlns:a16="http://schemas.microsoft.com/office/drawing/2014/main" id="{2E5B6022-DE2A-D2FB-4686-4739C71079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60" r="2" b="13486"/>
          <a:stretch/>
        </p:blipFill>
        <p:spPr>
          <a:xfrm>
            <a:off x="3650916" y="243"/>
            <a:ext cx="625508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2" name="Picture 11" descr="A person holding a baby&#10;&#10;Description automatically generated with medium confidence">
            <a:extLst>
              <a:ext uri="{FF2B5EF4-FFF2-40B4-BE49-F238E27FC236}">
                <a16:creationId xmlns:a16="http://schemas.microsoft.com/office/drawing/2014/main" id="{2C30513A-F842-B86E-9C13-05F0345728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14" b="-3"/>
          <a:stretch/>
        </p:blipFill>
        <p:spPr>
          <a:xfrm>
            <a:off x="20" y="10"/>
            <a:ext cx="4761065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8" name="Picture 7" descr="A person and person dancing on a stage&#10;&#10;Description automatically generated with medium confidence">
            <a:extLst>
              <a:ext uri="{FF2B5EF4-FFF2-40B4-BE49-F238E27FC236}">
                <a16:creationId xmlns:a16="http://schemas.microsoft.com/office/drawing/2014/main" id="{6D1A0925-7C78-D339-308E-9AFDD0D954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26" b="-4"/>
          <a:stretch/>
        </p:blipFill>
        <p:spPr>
          <a:xfrm>
            <a:off x="5159447" y="3511295"/>
            <a:ext cx="4746553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4" name="Picture 3" descr="A person and person dancing on a stage&#10;&#10;Description automatically generated with medium confidence">
            <a:extLst>
              <a:ext uri="{FF2B5EF4-FFF2-40B4-BE49-F238E27FC236}">
                <a16:creationId xmlns:a16="http://schemas.microsoft.com/office/drawing/2014/main" id="{E5BFF293-3CDF-C38E-4F06-9D91825C3AD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106" r="2" b="845"/>
          <a:stretch/>
        </p:blipFill>
        <p:spPr>
          <a:xfrm>
            <a:off x="20" y="3511295"/>
            <a:ext cx="6255063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0" y="0"/>
                </a:moveTo>
                <a:lnTo>
                  <a:pt x="7698564" y="0"/>
                </a:lnTo>
                <a:lnTo>
                  <a:pt x="6148601" y="3346705"/>
                </a:lnTo>
                <a:lnTo>
                  <a:pt x="6143024" y="3346705"/>
                </a:lnTo>
                <a:lnTo>
                  <a:pt x="5076796" y="3346705"/>
                </a:lnTo>
                <a:lnTo>
                  <a:pt x="1246924" y="3346705"/>
                </a:lnTo>
                <a:lnTo>
                  <a:pt x="1246924" y="3346226"/>
                </a:lnTo>
                <a:lnTo>
                  <a:pt x="0" y="334622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22565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15152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</TotalTime>
  <Words>0</Words>
  <Application>Microsoft Macintosh PowerPoint</Application>
  <PresentationFormat>A4 Paper (210x297 mm)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Bai, Zehui</dc:creator>
  <cp:lastModifiedBy>Microsoft Office User</cp:lastModifiedBy>
  <cp:revision>165</cp:revision>
  <cp:lastPrinted>2023-06-11T08:59:37Z</cp:lastPrinted>
  <dcterms:created xsi:type="dcterms:W3CDTF">2022-11-07T20:45:57Z</dcterms:created>
  <dcterms:modified xsi:type="dcterms:W3CDTF">2023-06-11T09:05:14Z</dcterms:modified>
</cp:coreProperties>
</file>

<file path=docProps/thumbnail.jpeg>
</file>